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81" r:id="rId3"/>
    <p:sldId id="273" r:id="rId4"/>
    <p:sldId id="263" r:id="rId5"/>
    <p:sldId id="275" r:id="rId6"/>
    <p:sldId id="283" r:id="rId7"/>
    <p:sldId id="282" r:id="rId8"/>
    <p:sldId id="284" r:id="rId9"/>
    <p:sldId id="285" r:id="rId10"/>
    <p:sldId id="286" r:id="rId11"/>
    <p:sldId id="264" r:id="rId12"/>
    <p:sldId id="265" r:id="rId13"/>
    <p:sldId id="274" r:id="rId14"/>
    <p:sldId id="278" r:id="rId15"/>
    <p:sldId id="280" r:id="rId16"/>
    <p:sldId id="279" r:id="rId17"/>
    <p:sldId id="266" r:id="rId18"/>
    <p:sldId id="267" r:id="rId19"/>
    <p:sldId id="268" r:id="rId20"/>
    <p:sldId id="269" r:id="rId21"/>
    <p:sldId id="270" r:id="rId22"/>
    <p:sldId id="2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7" autoAdjust="0"/>
    <p:restoredTop sz="74088" autoAdjust="0"/>
  </p:normalViewPr>
  <p:slideViewPr>
    <p:cSldViewPr snapToGrid="0">
      <p:cViewPr varScale="1">
        <p:scale>
          <a:sx n="67" d="100"/>
          <a:sy n="67" d="100"/>
        </p:scale>
        <p:origin x="-61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23050168"/>
        <c:axId val="2124807304"/>
      </c:lineChart>
      <c:catAx>
        <c:axId val="212305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807304"/>
        <c:crosses val="autoZero"/>
        <c:auto val="1"/>
        <c:lblAlgn val="ctr"/>
        <c:lblOffset val="100"/>
        <c:noMultiLvlLbl val="0"/>
      </c:catAx>
      <c:valAx>
        <c:axId val="2124807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30501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24915448"/>
        <c:axId val="2124919160"/>
      </c:barChart>
      <c:catAx>
        <c:axId val="2124915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919160"/>
        <c:crosses val="autoZero"/>
        <c:auto val="1"/>
        <c:lblAlgn val="ctr"/>
        <c:lblOffset val="100"/>
        <c:noMultiLvlLbl val="0"/>
      </c:catAx>
      <c:valAx>
        <c:axId val="2124919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9154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9/21/16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endParaRPr lang="en-US" dirty="0" smtClean="0"/>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endParaRPr lang="en-US" dirty="0" smtClean="0"/>
          </a:p>
        </p:txBody>
      </p:sp>
      <p:sp>
        <p:nvSpPr>
          <p:cNvPr id="4" name="Slide Number Placeholder 3"/>
          <p:cNvSpPr>
            <a:spLocks noGrp="1"/>
          </p:cNvSpPr>
          <p:nvPr>
            <p:ph type="sldNum" sz="quarter" idx="10"/>
          </p:nvPr>
        </p:nvSpPr>
        <p:spPr/>
        <p:txBody>
          <a:bodyPr/>
          <a:lstStyle/>
          <a:p>
            <a:fld id="{64C28D46-4511-49CE-B5B9-23BB9E815310}" type="slidenum">
              <a:rPr lang="en-US" smtClean="0"/>
              <a:t>3</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11</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250451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425904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9/21/16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9/21/16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9/21/16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9/21/16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9/21/16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9/21/16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jpeg"/><Relationship Id="rId8"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8.jpeg"/><Relationship Id="rId6" Type="http://schemas.openxmlformats.org/officeDocument/2006/relationships/image" Target="../media/image20.jpeg"/><Relationship Id="rId7" Type="http://schemas.openxmlformats.org/officeDocument/2006/relationships/image" Target="../media/image19.jpeg"/><Relationship Id="rId8"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MULTI-MICROPHONE DENOISING</a:t>
            </a:r>
            <a:endParaRPr lang="en-US" sz="3600" dirty="0" smtClean="0">
              <a:solidFill>
                <a:schemeClr val="bg1"/>
              </a:solidFill>
            </a:endParaRPr>
          </a:p>
          <a:p>
            <a:r>
              <a:rPr lang="en-US" sz="2400" dirty="0" smtClean="0">
                <a:solidFill>
                  <a:srgbClr val="CCFFCC"/>
                </a:solidFill>
                <a:latin typeface="+mj-lt"/>
              </a:rPr>
              <a:t>UNCALIBRATED ACOUSTIC BEAMFORMING</a:t>
            </a:r>
            <a:endParaRPr lang="en-US" sz="2400" dirty="0" smtClean="0">
              <a:solidFill>
                <a:srgbClr val="CCFFCC"/>
              </a:solidFill>
              <a:latin typeface="+mj-lt"/>
            </a:endParaRP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0825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087832" y="1609063"/>
            <a:ext cx="4104167" cy="2750289"/>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609063"/>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923330"/>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Require coverage over diverse.</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DEEP LEARNING</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APPROACH AND CHALLENGES</a:t>
            </a:r>
            <a:endParaRPr lang="en-US" sz="2000" dirty="0">
              <a:solidFill>
                <a:schemeClr val="accent2"/>
              </a:solidFill>
            </a:endParaRPr>
          </a:p>
        </p:txBody>
      </p:sp>
      <p:grpSp>
        <p:nvGrpSpPr>
          <p:cNvPr id="3" name="Group 2"/>
          <p:cNvGrpSpPr/>
          <p:nvPr/>
        </p:nvGrpSpPr>
        <p:grpSpPr>
          <a:xfrm>
            <a:off x="956932" y="250148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Localization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250148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err="1" smtClean="0"/>
                <a:t>Intrisic</a:t>
              </a:r>
              <a:r>
                <a:rPr lang="en-US" sz="2000" dirty="0" smtClean="0"/>
                <a:t>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1558183"/>
            <a:ext cx="3424153" cy="523220"/>
          </a:xfrm>
          <a:prstGeom prst="rect">
            <a:avLst/>
          </a:prstGeom>
          <a:noFill/>
        </p:spPr>
        <p:txBody>
          <a:bodyPr wrap="square" rtlCol="0">
            <a:spAutoFit/>
          </a:bodyPr>
          <a:lstStyle/>
          <a:p>
            <a:pPr algn="ctr"/>
            <a:r>
              <a:rPr lang="en-US" sz="2800" dirty="0" smtClean="0">
                <a:solidFill>
                  <a:schemeClr val="accent2"/>
                </a:solidFill>
              </a:rPr>
              <a:t>APPROACH</a:t>
            </a:r>
            <a:endParaRPr lang="en-US" sz="2800" dirty="0">
              <a:solidFill>
                <a:schemeClr val="accent2"/>
              </a:solidFill>
            </a:endParaRPr>
          </a:p>
        </p:txBody>
      </p:sp>
      <p:sp>
        <p:nvSpPr>
          <p:cNvPr id="51" name="TextBox 50"/>
          <p:cNvSpPr txBox="1"/>
          <p:nvPr/>
        </p:nvSpPr>
        <p:spPr>
          <a:xfrm>
            <a:off x="6986393" y="1551833"/>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292417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32117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296862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270375"/>
            <a:ext cx="919295" cy="920750"/>
          </a:xfrm>
          <a:prstGeom prst="rect">
            <a:avLst/>
          </a:prstGeom>
        </p:spPr>
      </p:pic>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&amp; Impact Areas</a:t>
            </a:r>
          </a:p>
        </p:txBody>
      </p:sp>
      <p:sp>
        <p:nvSpPr>
          <p:cNvPr id="3" name="Content Placeholder 2"/>
          <p:cNvSpPr>
            <a:spLocks noGrp="1"/>
          </p:cNvSpPr>
          <p:nvPr>
            <p:ph idx="1"/>
          </p:nvPr>
        </p:nvSpPr>
        <p:spPr/>
        <p:txBody>
          <a:bodyPr/>
          <a:lstStyle/>
          <a:p>
            <a:r>
              <a:rPr lang="en-US" dirty="0"/>
              <a:t>Pattern of life interrogation</a:t>
            </a:r>
          </a:p>
          <a:p>
            <a:endParaRPr lang="en-US" dirty="0"/>
          </a:p>
          <a:p>
            <a:r>
              <a:rPr lang="en-US" dirty="0"/>
              <a:t>Quick microphone placement through PAG</a:t>
            </a:r>
          </a:p>
          <a:p>
            <a:endParaRPr lang="en-US" dirty="0"/>
          </a:p>
          <a:p>
            <a:r>
              <a:rPr lang="en-US" dirty="0"/>
              <a:t>Center for Urban Studies Program at New York University (NYU)</a:t>
            </a:r>
          </a:p>
          <a:p>
            <a:pPr lvl="1"/>
            <a:r>
              <a:rPr lang="en-US" dirty="0"/>
              <a:t>Microphone planning</a:t>
            </a:r>
          </a:p>
          <a:p>
            <a:endParaRPr lang="en-US" dirty="0"/>
          </a:p>
        </p:txBody>
      </p:sp>
    </p:spTree>
    <p:extLst>
      <p:ext uri="{BB962C8B-B14F-4D97-AF65-F5344CB8AC3E}">
        <p14:creationId xmlns:p14="http://schemas.microsoft.com/office/powerpoint/2010/main" val="371598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Ask</a:t>
            </a:r>
            <a:endParaRPr lang="en-US" dirty="0"/>
          </a:p>
        </p:txBody>
      </p:sp>
      <p:sp>
        <p:nvSpPr>
          <p:cNvPr id="3" name="Content Placeholder 2"/>
          <p:cNvSpPr>
            <a:spLocks noGrp="1"/>
          </p:cNvSpPr>
          <p:nvPr>
            <p:ph idx="1"/>
          </p:nvPr>
        </p:nvSpPr>
        <p:spPr/>
        <p:txBody>
          <a:bodyPr/>
          <a:lstStyle/>
          <a:p>
            <a:r>
              <a:rPr lang="en-US" dirty="0"/>
              <a:t>$$$ for 6 Microphone</a:t>
            </a:r>
          </a:p>
          <a:p>
            <a:r>
              <a:rPr lang="en-US" dirty="0"/>
              <a:t>Field trips to various places</a:t>
            </a:r>
          </a:p>
          <a:p>
            <a:r>
              <a:rPr lang="en-US" dirty="0"/>
              <a:t>Team of two for two </a:t>
            </a:r>
            <a:r>
              <a:rPr lang="en-US" dirty="0" smtClean="0"/>
              <a:t>months</a:t>
            </a:r>
            <a:endParaRPr lang="en-US" dirty="0"/>
          </a:p>
        </p:txBody>
      </p:sp>
    </p:spTree>
    <p:extLst>
      <p:ext uri="{BB962C8B-B14F-4D97-AF65-F5344CB8AC3E}">
        <p14:creationId xmlns:p14="http://schemas.microsoft.com/office/powerpoint/2010/main" val="39916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1341</TotalTime>
  <Words>1165</Words>
  <Application>Microsoft Macintosh PowerPoint</Application>
  <PresentationFormat>Custom</PresentationFormat>
  <Paragraphs>176</Paragraphs>
  <Slides>22</Slides>
  <Notes>17</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Collaboration &amp; Impact Areas</vt:lpstr>
      <vt:lpstr>The 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123</cp:revision>
  <dcterms:created xsi:type="dcterms:W3CDTF">2016-06-17T21:01:28Z</dcterms:created>
  <dcterms:modified xsi:type="dcterms:W3CDTF">2016-09-22T04:57:19Z</dcterms:modified>
</cp:coreProperties>
</file>